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0080625" cy="7559675"/>
  <p:notesSz cx="7559675" cy="10691813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40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1240"/>
          </a:xfrm>
          <a:prstGeom prst="rect">
            <a:avLst/>
          </a:prstGeom>
        </p:spPr>
        <p:txBody>
          <a:bodyPr lIns="0" tIns="0" rIns="0" bIns="0">
            <a:normAutofit fontScale="87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1240"/>
          </a:xfrm>
          <a:prstGeom prst="rect">
            <a:avLst/>
          </a:prstGeom>
        </p:spPr>
        <p:txBody>
          <a:bodyPr lIns="0" tIns="0" rIns="0" bIns="0">
            <a:normAutofit fontScale="87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1240"/>
          </a:xfrm>
          <a:prstGeom prst="rect">
            <a:avLst/>
          </a:prstGeom>
        </p:spPr>
        <p:txBody>
          <a:bodyPr lIns="0" tIns="0" rIns="0" bIns="0">
            <a:normAutofit fontScale="87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2920680" cy="2091240"/>
          </a:xfrm>
          <a:prstGeom prst="rect">
            <a:avLst/>
          </a:prstGeom>
        </p:spPr>
        <p:txBody>
          <a:bodyPr lIns="0" tIns="0" rIns="0" bIns="0">
            <a:normAutofit fontScale="87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4059360"/>
            <a:ext cx="2920680" cy="2091240"/>
          </a:xfrm>
          <a:prstGeom prst="rect">
            <a:avLst/>
          </a:prstGeom>
        </p:spPr>
        <p:txBody>
          <a:bodyPr lIns="0" tIns="0" rIns="0" bIns="0">
            <a:normAutofit fontScale="87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4059360"/>
            <a:ext cx="2920680" cy="2091240"/>
          </a:xfrm>
          <a:prstGeom prst="rect">
            <a:avLst/>
          </a:prstGeom>
        </p:spPr>
        <p:txBody>
          <a:bodyPr lIns="0" tIns="0" rIns="0" bIns="0">
            <a:normAutofit fontScale="87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&lt;дата/время&gt;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en-US" sz="1400" b="0" strike="noStrike" spc="-1">
                <a:latin typeface="Times New Roman"/>
              </a:rPr>
              <a:t>&lt;нижний колонтитул&gt;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fld id="{7E80F0F6-7BE0-4B8A-B20B-00F6E157ED7B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695520" y="512640"/>
            <a:ext cx="8686800" cy="9504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Юденко Любомир, 7-В</a:t>
            </a:r>
          </a:p>
        </p:txBody>
      </p:sp>
      <p:sp>
        <p:nvSpPr>
          <p:cNvPr id="43" name="CustomShape 3"/>
          <p:cNvSpPr/>
          <p:nvPr/>
        </p:nvSpPr>
        <p:spPr>
          <a:xfrm>
            <a:off x="695520" y="2024640"/>
            <a:ext cx="8686800" cy="35532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TextShape 4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3200" b="0" strike="noStrike" spc="-1">
                <a:latin typeface="Arial"/>
              </a:rPr>
              <a:t>2 место на городской олимпиаде по математике</a:t>
            </a:r>
          </a:p>
          <a:p>
            <a:pPr algn="ctr"/>
            <a:r>
              <a:rPr lang="en-US" sz="3200" b="0" strike="noStrike" spc="-1">
                <a:latin typeface="Arial"/>
              </a:rPr>
              <a:t>Призер олипиады “Кенгуру” </a:t>
            </a:r>
          </a:p>
          <a:p>
            <a:pPr algn="ctr"/>
            <a:r>
              <a:rPr lang="en-US" sz="3200" b="0" strike="noStrike" spc="-1">
                <a:latin typeface="Arial"/>
              </a:rPr>
              <a:t>на протяжении 5 лет</a:t>
            </a:r>
          </a:p>
          <a:p>
            <a:pPr algn="ctr"/>
            <a:r>
              <a:rPr lang="en-US" sz="3200" b="0" strike="noStrike" spc="-1">
                <a:latin typeface="Arial"/>
              </a:rPr>
              <a:t>Участник и призер всеукраинских соревнований по роботехнике</a:t>
            </a:r>
          </a:p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45" name="CustomShape 5"/>
          <p:cNvSpPr/>
          <p:nvPr/>
        </p:nvSpPr>
        <p:spPr>
          <a:xfrm>
            <a:off x="1244160" y="2452320"/>
            <a:ext cx="274320" cy="274320"/>
          </a:xfrm>
          <a:prstGeom prst="smileyFace">
            <a:avLst>
              <a:gd name="adj" fmla="val 9282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CustomShape 6"/>
          <p:cNvSpPr/>
          <p:nvPr/>
        </p:nvSpPr>
        <p:spPr>
          <a:xfrm>
            <a:off x="1920240" y="3383280"/>
            <a:ext cx="274320" cy="274320"/>
          </a:xfrm>
          <a:prstGeom prst="smileyFace">
            <a:avLst>
              <a:gd name="adj" fmla="val 9282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7"/>
          <p:cNvSpPr/>
          <p:nvPr/>
        </p:nvSpPr>
        <p:spPr>
          <a:xfrm>
            <a:off x="1463040" y="4297680"/>
            <a:ext cx="274320" cy="274320"/>
          </a:xfrm>
          <a:prstGeom prst="smileyFace">
            <a:avLst>
              <a:gd name="adj" fmla="val 9282"/>
            </a:avLst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695520" y="512640"/>
            <a:ext cx="8686800" cy="9504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Дипломы городской олимпиады</a:t>
            </a:r>
          </a:p>
        </p:txBody>
      </p:sp>
      <p:sp>
        <p:nvSpPr>
          <p:cNvPr id="50" name="TextShape 3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pic>
        <p:nvPicPr>
          <p:cNvPr id="51" name="Рисунок 50"/>
          <p:cNvPicPr/>
          <p:nvPr/>
        </p:nvPicPr>
        <p:blipFill>
          <a:blip r:embed="rId3"/>
          <a:stretch/>
        </p:blipFill>
        <p:spPr>
          <a:xfrm>
            <a:off x="1473840" y="1769040"/>
            <a:ext cx="7132320" cy="5320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ustomShape 1"/>
          <p:cNvSpPr/>
          <p:nvPr/>
        </p:nvSpPr>
        <p:spPr>
          <a:xfrm>
            <a:off x="695520" y="512640"/>
            <a:ext cx="8686800" cy="9504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4400" b="0" strike="noStrike" spc="-1">
                <a:latin typeface="Arial"/>
                <a:ea typeface="Noto Sans CJK SC Regular"/>
              </a:rPr>
              <a:t>Олимпиады “Кенгуру“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4" name="CustomShape 3"/>
          <p:cNvSpPr/>
          <p:nvPr/>
        </p:nvSpPr>
        <p:spPr>
          <a:xfrm>
            <a:off x="695520" y="1563480"/>
            <a:ext cx="8686800" cy="483732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" name="TextShape 4"/>
          <p:cNvSpPr txBox="1"/>
          <p:nvPr/>
        </p:nvSpPr>
        <p:spPr>
          <a:xfrm>
            <a:off x="4616640" y="1527480"/>
            <a:ext cx="4455000" cy="4837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3200" b="0" strike="noStrike" spc="-1">
                <a:latin typeface="Arial"/>
              </a:rPr>
              <a:t>В “Кенгуру” я принимаю участие со </a:t>
            </a:r>
          </a:p>
          <a:p>
            <a:pPr algn="ctr"/>
            <a:r>
              <a:rPr lang="en-US" sz="3200" b="0" strike="noStrike" spc="-1">
                <a:latin typeface="Arial"/>
              </a:rPr>
              <a:t>2 класса, это стало ежегодной традицией</a:t>
            </a:r>
          </a:p>
        </p:txBody>
      </p:sp>
      <p:pic>
        <p:nvPicPr>
          <p:cNvPr id="56" name="Рисунок 55"/>
          <p:cNvPicPr/>
          <p:nvPr/>
        </p:nvPicPr>
        <p:blipFill>
          <a:blip r:embed="rId2"/>
          <a:stretch/>
        </p:blipFill>
        <p:spPr>
          <a:xfrm>
            <a:off x="682200" y="1563480"/>
            <a:ext cx="3608280" cy="4837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ustomShape 1"/>
          <p:cNvSpPr/>
          <p:nvPr/>
        </p:nvSpPr>
        <p:spPr>
          <a:xfrm>
            <a:off x="695520" y="512640"/>
            <a:ext cx="8686800" cy="9504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Путешествия</a:t>
            </a:r>
          </a:p>
        </p:txBody>
      </p:sp>
      <p:sp>
        <p:nvSpPr>
          <p:cNvPr id="59" name="CustomShape 3"/>
          <p:cNvSpPr/>
          <p:nvPr/>
        </p:nvSpPr>
        <p:spPr>
          <a:xfrm>
            <a:off x="695520" y="1563480"/>
            <a:ext cx="8686800" cy="483732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TextShape 4"/>
          <p:cNvSpPr txBox="1"/>
          <p:nvPr/>
        </p:nvSpPr>
        <p:spPr>
          <a:xfrm>
            <a:off x="4616640" y="1563480"/>
            <a:ext cx="4455000" cy="4837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3200" b="0" strike="noStrike" spc="-1">
                <a:latin typeface="Arial"/>
              </a:rPr>
              <a:t>Я люблю путешествовать и самая далекая страна, в которой я побывал, это Австралия (кстати, родина олимпиады Кенгуру ;)</a:t>
            </a:r>
          </a:p>
        </p:txBody>
      </p:sp>
      <p:pic>
        <p:nvPicPr>
          <p:cNvPr id="61" name="Рисунок 60"/>
          <p:cNvPicPr/>
          <p:nvPr/>
        </p:nvPicPr>
        <p:blipFill>
          <a:blip r:embed="rId2"/>
          <a:stretch/>
        </p:blipFill>
        <p:spPr>
          <a:xfrm rot="5405400">
            <a:off x="80280" y="2170800"/>
            <a:ext cx="4837680" cy="3628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CustomShape 1"/>
          <p:cNvSpPr/>
          <p:nvPr/>
        </p:nvSpPr>
        <p:spPr>
          <a:xfrm>
            <a:off x="695520" y="512640"/>
            <a:ext cx="8686800" cy="9504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Танцы</a:t>
            </a:r>
          </a:p>
        </p:txBody>
      </p:sp>
      <p:sp>
        <p:nvSpPr>
          <p:cNvPr id="64" name="CustomShape 3"/>
          <p:cNvSpPr/>
          <p:nvPr/>
        </p:nvSpPr>
        <p:spPr>
          <a:xfrm>
            <a:off x="695520" y="1563480"/>
            <a:ext cx="8686800" cy="483732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" name="TextShape 4"/>
          <p:cNvSpPr txBox="1"/>
          <p:nvPr/>
        </p:nvSpPr>
        <p:spPr>
          <a:xfrm>
            <a:off x="4580640" y="1527480"/>
            <a:ext cx="4455000" cy="4837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3200" b="0" strike="noStrike" spc="-1">
                <a:latin typeface="Arial"/>
              </a:rPr>
              <a:t>Я занимаюсь современными танцами, в этом году был Джокером в танцевальной поставноке по фильму “Клуб самоубийц” </a:t>
            </a:r>
          </a:p>
        </p:txBody>
      </p:sp>
      <p:pic>
        <p:nvPicPr>
          <p:cNvPr id="66" name="Рисунок 65"/>
          <p:cNvPicPr/>
          <p:nvPr/>
        </p:nvPicPr>
        <p:blipFill>
          <a:blip r:embed="rId2"/>
          <a:stretch/>
        </p:blipFill>
        <p:spPr>
          <a:xfrm>
            <a:off x="705960" y="1556640"/>
            <a:ext cx="3408840" cy="4843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ustomShape 1"/>
          <p:cNvSpPr/>
          <p:nvPr/>
        </p:nvSpPr>
        <p:spPr>
          <a:xfrm>
            <a:off x="695520" y="512640"/>
            <a:ext cx="8686800" cy="9504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Роботы</a:t>
            </a:r>
          </a:p>
        </p:txBody>
      </p:sp>
      <p:sp>
        <p:nvSpPr>
          <p:cNvPr id="69" name="CustomShape 3"/>
          <p:cNvSpPr/>
          <p:nvPr/>
        </p:nvSpPr>
        <p:spPr>
          <a:xfrm>
            <a:off x="695520" y="1563480"/>
            <a:ext cx="8686800" cy="483732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" name="TextShape 4"/>
          <p:cNvSpPr txBox="1"/>
          <p:nvPr/>
        </p:nvSpPr>
        <p:spPr>
          <a:xfrm>
            <a:off x="4757760" y="1571040"/>
            <a:ext cx="4455000" cy="4837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3200" b="0" strike="noStrike" spc="-1">
                <a:latin typeface="Arial"/>
              </a:rPr>
              <a:t>Начав программировать роботов, я увлекся программированием в целом и сейчас в свободное время пишу свои проекты</a:t>
            </a:r>
          </a:p>
        </p:txBody>
      </p:sp>
      <p:pic>
        <p:nvPicPr>
          <p:cNvPr id="71" name="Рисунок 70"/>
          <p:cNvPicPr/>
          <p:nvPr/>
        </p:nvPicPr>
        <p:blipFill>
          <a:blip r:embed="rId2"/>
          <a:srcRect r="9548"/>
          <a:stretch/>
        </p:blipFill>
        <p:spPr>
          <a:xfrm>
            <a:off x="698400" y="2374560"/>
            <a:ext cx="3784680" cy="3138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695520" y="512640"/>
            <a:ext cx="8686800" cy="9504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Игровой Движок</a:t>
            </a:r>
          </a:p>
        </p:txBody>
      </p:sp>
      <p:sp>
        <p:nvSpPr>
          <p:cNvPr id="74" name="CustomShape 3"/>
          <p:cNvSpPr/>
          <p:nvPr/>
        </p:nvSpPr>
        <p:spPr>
          <a:xfrm>
            <a:off x="695520" y="1563480"/>
            <a:ext cx="8686800" cy="483732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" name="TextShape 4"/>
          <p:cNvSpPr txBox="1"/>
          <p:nvPr/>
        </p:nvSpPr>
        <p:spPr>
          <a:xfrm>
            <a:off x="822960" y="1499040"/>
            <a:ext cx="8497800" cy="4837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3200" b="0" strike="noStrike" spc="-1">
                <a:latin typeface="Arial"/>
              </a:rPr>
              <a:t>На летних каникулах я запрограммировал свою игровую библиотеку, где математика используется для вычислений физических формул:</a:t>
            </a:r>
          </a:p>
          <a:p>
            <a:pPr algn="ctr"/>
            <a:r>
              <a:rPr lang="en-US" sz="3200" b="0" strike="noStrike" spc="-1">
                <a:latin typeface="Arial"/>
              </a:rPr>
              <a:t>1. Для перемещения объектов</a:t>
            </a:r>
          </a:p>
          <a:p>
            <a:pPr algn="ctr"/>
            <a:r>
              <a:rPr lang="en-US" sz="3200" b="0" strike="noStrike" spc="-1">
                <a:latin typeface="Arial"/>
              </a:rPr>
              <a:t>2. Для вращения объектов</a:t>
            </a:r>
          </a:p>
          <a:p>
            <a:pPr algn="ctr"/>
            <a:r>
              <a:rPr lang="en-US" sz="3200" b="0" strike="noStrike" spc="-1">
                <a:latin typeface="Arial"/>
              </a:rPr>
              <a:t>3. Для масштабирования объектов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695520" y="512640"/>
            <a:ext cx="8686800" cy="950400"/>
          </a:xfrm>
          <a:prstGeom prst="rect">
            <a:avLst/>
          </a:prstGeom>
          <a:solidFill>
            <a:srgbClr val="FFFFF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Игровой Движок</a:t>
            </a:r>
          </a:p>
        </p:txBody>
      </p:sp>
      <p:pic>
        <p:nvPicPr>
          <p:cNvPr id="2" name="2019-11-07 19-31-42">
            <a:hlinkClick r:id="" action="ppaction://media"/>
            <a:extLst>
              <a:ext uri="{FF2B5EF4-FFF2-40B4-BE49-F238E27FC236}">
                <a16:creationId xmlns:a16="http://schemas.microsoft.com/office/drawing/2014/main" id="{487092E8-F586-4410-BD5D-AA3ECE854F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520" y="1890840"/>
            <a:ext cx="8686800" cy="48864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</TotalTime>
  <Words>146</Words>
  <Application>Microsoft Office PowerPoint</Application>
  <PresentationFormat>Произвольный</PresentationFormat>
  <Paragraphs>21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Symbol</vt:lpstr>
      <vt:lpstr>Times New Roman</vt:lpstr>
      <vt:lpstr>Wingdings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Юденко Любомир</dc:creator>
  <dc:description/>
  <cp:lastModifiedBy>Любмир Юденко</cp:lastModifiedBy>
  <cp:revision>13</cp:revision>
  <dcterms:created xsi:type="dcterms:W3CDTF">2019-11-07T17:41:07Z</dcterms:created>
  <dcterms:modified xsi:type="dcterms:W3CDTF">2019-11-07T18:07:08Z</dcterms:modified>
  <dc:language>en-US</dc:language>
</cp:coreProperties>
</file>